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1" r:id="rId1"/>
  </p:sldMasterIdLst>
  <p:notesMasterIdLst>
    <p:notesMasterId r:id="rId7"/>
  </p:notesMasterIdLst>
  <p:sldIdLst>
    <p:sldId id="349" r:id="rId2"/>
    <p:sldId id="364" r:id="rId3"/>
    <p:sldId id="376" r:id="rId4"/>
    <p:sldId id="377" r:id="rId5"/>
    <p:sldId id="37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4591" autoAdjust="0"/>
  </p:normalViewPr>
  <p:slideViewPr>
    <p:cSldViewPr>
      <p:cViewPr varScale="1">
        <p:scale>
          <a:sx n="59" d="100"/>
          <a:sy n="59" d="100"/>
        </p:scale>
        <p:origin x="141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F58BD1-E524-42D7-9BE7-EFF9EC7B4514}" type="datetimeFigureOut">
              <a:rPr lang="pl-PL"/>
              <a:pPr>
                <a:defRPr/>
              </a:pPr>
              <a:t>08.09.2025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DCBEDD2-0FC1-4C08-A6C6-36E26D76F13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5783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ED35B3D-D9C4-4EE5-9EA7-0A19B4CE9074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320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17F88-70C6-4BDD-A80B-819CE8BF2002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41714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C3DF0-887B-4313-A74D-74BFA5418517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54549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CFE79-FBD1-4482-8E3A-F02C9E5FC8A7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67406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10DB-7B2D-406F-9D81-9BF2B0256B3B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42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E2CA9-1D69-458D-A62C-F44D7D30BAF3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00637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58D87-6635-4793-BD99-2EB39ACAEB8D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54696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E9889-4745-4A75-A0EE-2A3A7A332A3D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6122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F8BD0-F1B2-4BB1-AB0D-DD28022C3D99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14773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A64CA-4CAA-481B-BDF1-CD90135245DF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8275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A8DD-F982-4EA1-B427-155685A43E90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20159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AC4840D-E260-4DF9-BE58-50F0C629D548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60662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jo.pw.edu.pl/studies-in-english/information-for-students/classes-of-polish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jo.pw.edu.p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62" name="Rectangle 27655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7663" name="Rectangle 27657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16294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7650" name="Tytuł 1"/>
          <p:cNvSpPr>
            <a:spLocks noGrp="1"/>
          </p:cNvSpPr>
          <p:nvPr>
            <p:ph type="title"/>
          </p:nvPr>
        </p:nvSpPr>
        <p:spPr>
          <a:xfrm>
            <a:off x="330756" y="873457"/>
            <a:ext cx="2454782" cy="5222543"/>
          </a:xfrm>
        </p:spPr>
        <p:txBody>
          <a:bodyPr>
            <a:normAutofit/>
          </a:bodyPr>
          <a:lstStyle/>
          <a:p>
            <a:r>
              <a:rPr lang="pl-PL" altLang="pl-PL" sz="2400">
                <a:solidFill>
                  <a:srgbClr val="FFFFFF"/>
                </a:solidFill>
              </a:rPr>
              <a:t>What and for who?</a:t>
            </a:r>
          </a:p>
        </p:txBody>
      </p:sp>
      <p:sp>
        <p:nvSpPr>
          <p:cNvPr id="27651" name="Symbol zastępczy zawartości 2"/>
          <p:cNvSpPr>
            <a:spLocks noGrp="1"/>
          </p:cNvSpPr>
          <p:nvPr>
            <p:ph idx="1"/>
          </p:nvPr>
        </p:nvSpPr>
        <p:spPr>
          <a:xfrm>
            <a:off x="3116294" y="404665"/>
            <a:ext cx="5696950" cy="5691336"/>
          </a:xfrm>
        </p:spPr>
        <p:txBody>
          <a:bodyPr anchor="ctr">
            <a:normAutofit/>
          </a:bodyPr>
          <a:lstStyle/>
          <a:p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full-time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English medium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studies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engineer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degree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2 ECTS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pl-PL" altLang="pl-PL" sz="2800" dirty="0">
                <a:solidFill>
                  <a:schemeClr val="tx1"/>
                </a:solidFill>
              </a:rPr>
              <a:t>1st</a:t>
            </a:r>
            <a:r>
              <a:rPr lang="pl-PL" altLang="pl-PL" sz="2800" baseline="30000" dirty="0">
                <a:solidFill>
                  <a:schemeClr val="tx1"/>
                </a:solidFill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semester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Architecture and 1st</a:t>
            </a:r>
            <a:r>
              <a:rPr lang="pl-PL" altLang="pl-PL" sz="2800" baseline="30000" dirty="0">
                <a:solidFill>
                  <a:schemeClr val="tx1"/>
                </a:solidFill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MEiL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groups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30/60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per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semester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we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register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faculties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passing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C1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Academic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English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exam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full-time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English master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studies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permission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the Polish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30/60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56" name="Rectangle 27655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7658" name="Rectangle 27657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16294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7650" name="Tytuł 1"/>
          <p:cNvSpPr>
            <a:spLocks noGrp="1"/>
          </p:cNvSpPr>
          <p:nvPr>
            <p:ph type="title"/>
          </p:nvPr>
        </p:nvSpPr>
        <p:spPr>
          <a:xfrm>
            <a:off x="330756" y="873457"/>
            <a:ext cx="2454782" cy="5222543"/>
          </a:xfrm>
        </p:spPr>
        <p:txBody>
          <a:bodyPr>
            <a:normAutofit/>
          </a:bodyPr>
          <a:lstStyle/>
          <a:p>
            <a:r>
              <a:rPr lang="pl-PL" altLang="pl-PL" sz="2400">
                <a:solidFill>
                  <a:srgbClr val="FFFFFF"/>
                </a:solidFill>
              </a:rPr>
              <a:t>What and for who?</a:t>
            </a:r>
          </a:p>
        </p:txBody>
      </p:sp>
      <p:sp>
        <p:nvSpPr>
          <p:cNvPr id="27651" name="Symbol zastępczy zawartości 2"/>
          <p:cNvSpPr>
            <a:spLocks noGrp="1"/>
          </p:cNvSpPr>
          <p:nvPr>
            <p:ph idx="1"/>
          </p:nvPr>
        </p:nvSpPr>
        <p:spPr>
          <a:xfrm>
            <a:off x="3275856" y="404665"/>
            <a:ext cx="5537388" cy="5691336"/>
          </a:xfrm>
        </p:spPr>
        <p:txBody>
          <a:bodyPr anchor="ctr">
            <a:normAutofit/>
          </a:bodyPr>
          <a:lstStyle/>
          <a:p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PhD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students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apply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30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per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semester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Erasmus +, exchange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students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2/4 ECTS, 30/60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one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semester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declared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Polish/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local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Learning Agreement 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excluding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MEiL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ask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Erasmus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coordinator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he/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had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list of Erasmus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students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the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school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entitled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register 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</a:t>
            </a:r>
            <a:endParaRPr lang="pl-PL" altLang="pl-PL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79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529373-1C6F-6E8C-5FB9-E03161827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What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my </a:t>
            </a:r>
            <a:r>
              <a:rPr lang="pl-PL" dirty="0" err="1"/>
              <a:t>level</a:t>
            </a:r>
            <a:r>
              <a:rPr lang="pl-PL" dirty="0"/>
              <a:t>?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F272DA95-4E47-6E06-9A6F-AFAE6F9890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9733" y="1484733"/>
            <a:ext cx="6366346" cy="2211212"/>
          </a:xfr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9B3D3239-1729-23DB-3A64-1DE78B9C56ED}"/>
              </a:ext>
            </a:extLst>
          </p:cNvPr>
          <p:cNvSpPr txBox="1"/>
          <p:nvPr/>
        </p:nvSpPr>
        <p:spPr>
          <a:xfrm>
            <a:off x="1064729" y="3530841"/>
            <a:ext cx="5886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hlinkClick r:id="rId3"/>
              </a:rPr>
              <a:t>https://www.sjo.pw.edu.pl/studies-in-english/information-for-students/classes-of-polish/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6772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/>
          <p:cNvSpPr>
            <a:spLocks noGrp="1"/>
          </p:cNvSpPr>
          <p:nvPr>
            <p:ph type="title"/>
          </p:nvPr>
        </p:nvSpPr>
        <p:spPr>
          <a:xfrm>
            <a:off x="395536" y="220510"/>
            <a:ext cx="7772400" cy="724942"/>
          </a:xfrm>
        </p:spPr>
        <p:txBody>
          <a:bodyPr>
            <a:normAutofit/>
          </a:bodyPr>
          <a:lstStyle/>
          <a:p>
            <a:r>
              <a:rPr lang="pl-PL" altLang="pl-PL" sz="3200" dirty="0">
                <a:solidFill>
                  <a:srgbClr val="000099"/>
                </a:solidFill>
              </a:rPr>
              <a:t>How to register?</a:t>
            </a:r>
          </a:p>
        </p:txBody>
      </p:sp>
      <p:sp>
        <p:nvSpPr>
          <p:cNvPr id="24579" name="Symbol zastępczy zawartości 2"/>
          <p:cNvSpPr>
            <a:spLocks noGrp="1"/>
          </p:cNvSpPr>
          <p:nvPr>
            <p:ph idx="1"/>
          </p:nvPr>
        </p:nvSpPr>
        <p:spPr>
          <a:xfrm>
            <a:off x="399818" y="1034244"/>
            <a:ext cx="7772400" cy="4789512"/>
          </a:xfrm>
        </p:spPr>
        <p:txBody>
          <a:bodyPr>
            <a:normAutofit/>
          </a:bodyPr>
          <a:lstStyle/>
          <a:p>
            <a:r>
              <a:rPr lang="pl-PL" altLang="pl-PL" sz="2400" dirty="0">
                <a:solidFill>
                  <a:schemeClr val="tx1"/>
                </a:solidFill>
                <a:latin typeface="Arial" charset="0"/>
                <a:cs typeface="Arial" charset="0"/>
              </a:rPr>
              <a:t>Login to USOS system and </a:t>
            </a:r>
            <a:r>
              <a:rPr lang="pl-PL" altLang="pl-PL" sz="2400" dirty="0" err="1">
                <a:solidFill>
                  <a:schemeClr val="tx1"/>
                </a:solidFill>
                <a:latin typeface="Arial" charset="0"/>
                <a:cs typeface="Arial" charset="0"/>
              </a:rPr>
              <a:t>choose</a:t>
            </a:r>
            <a:r>
              <a:rPr lang="pl-PL" altLang="pl-PL" sz="2400" dirty="0">
                <a:solidFill>
                  <a:schemeClr val="tx1"/>
                </a:solidFill>
                <a:latin typeface="Arial" charset="0"/>
                <a:cs typeface="Arial" charset="0"/>
              </a:rPr>
              <a:t> the </a:t>
            </a:r>
            <a:r>
              <a:rPr lang="pl-PL" altLang="pl-PL" sz="2400" dirty="0" err="1">
                <a:solidFill>
                  <a:schemeClr val="tx1"/>
                </a:solidFill>
                <a:latin typeface="Arial" charset="0"/>
                <a:cs typeface="Arial" charset="0"/>
              </a:rPr>
              <a:t>group</a:t>
            </a:r>
            <a:r>
              <a:rPr lang="pl-PL" altLang="pl-PL" sz="2400" dirty="0">
                <a:solidFill>
                  <a:schemeClr val="tx1"/>
                </a:solidFill>
                <a:latin typeface="Arial" charset="0"/>
                <a:cs typeface="Arial" charset="0"/>
              </a:rPr>
              <a:t> and the </a:t>
            </a:r>
            <a:r>
              <a:rPr lang="pl-PL" altLang="pl-PL" sz="2400" dirty="0" err="1">
                <a:solidFill>
                  <a:schemeClr val="tx1"/>
                </a:solidFill>
                <a:latin typeface="Arial" charset="0"/>
                <a:cs typeface="Arial" charset="0"/>
              </a:rPr>
              <a:t>level</a:t>
            </a:r>
            <a:endParaRPr lang="pl-PL" altLang="pl-PL" sz="24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pl-PL" altLang="pl-PL" sz="18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pl-PL" altLang="pl-PL" sz="2000" dirty="0" err="1">
                <a:solidFill>
                  <a:schemeClr val="tx1"/>
                </a:solidFill>
                <a:latin typeface="Arial" charset="0"/>
                <a:cs typeface="Arial" charset="0"/>
              </a:rPr>
              <a:t>note</a:t>
            </a:r>
            <a:r>
              <a:rPr lang="pl-PL" altLang="pl-PL" sz="2000" dirty="0">
                <a:solidFill>
                  <a:schemeClr val="tx1"/>
                </a:solidFill>
                <a:latin typeface="Arial" charset="0"/>
                <a:cs typeface="Arial" charset="0"/>
              </a:rPr>
              <a:t>: USOS </a:t>
            </a:r>
            <a:r>
              <a:rPr lang="pl-PL" altLang="pl-PL" sz="2000" dirty="0" err="1">
                <a:solidFill>
                  <a:schemeClr val="tx1"/>
                </a:solidFill>
                <a:latin typeface="Arial" charset="0"/>
                <a:cs typeface="Arial" charset="0"/>
              </a:rPr>
              <a:t>codes</a:t>
            </a:r>
            <a:r>
              <a:rPr lang="pl-PL" altLang="pl-PL" sz="20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pl-PL" altLang="pl-PL" sz="2000" dirty="0" err="1">
                <a:solidFill>
                  <a:schemeClr val="tx1"/>
                </a:solidFill>
                <a:latin typeface="Arial" charset="0"/>
                <a:cs typeface="Arial" charset="0"/>
              </a:rPr>
              <a:t>are</a:t>
            </a:r>
            <a:r>
              <a:rPr lang="pl-PL" altLang="pl-PL" sz="2000" dirty="0">
                <a:solidFill>
                  <a:schemeClr val="tx1"/>
                </a:solidFill>
                <a:latin typeface="Arial" charset="0"/>
                <a:cs typeface="Arial" charset="0"/>
              </a:rPr>
              <a:t> not </a:t>
            </a:r>
            <a:r>
              <a:rPr lang="pl-PL" altLang="pl-PL" sz="2000" dirty="0" err="1">
                <a:solidFill>
                  <a:schemeClr val="tx1"/>
                </a:solidFill>
                <a:latin typeface="Arial" charset="0"/>
                <a:cs typeface="Arial" charset="0"/>
              </a:rPr>
              <a:t>really</a:t>
            </a:r>
            <a:r>
              <a:rPr lang="pl-PL" altLang="pl-PL" sz="20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pl-PL" altLang="pl-PL" sz="2000" dirty="0" err="1">
                <a:solidFill>
                  <a:schemeClr val="tx1"/>
                </a:solidFill>
                <a:latin typeface="Arial" charset="0"/>
                <a:cs typeface="Arial" charset="0"/>
              </a:rPr>
              <a:t>legible</a:t>
            </a:r>
            <a:r>
              <a:rPr lang="pl-PL" altLang="pl-PL" sz="2000" dirty="0">
                <a:solidFill>
                  <a:schemeClr val="tx1"/>
                </a:solidFill>
                <a:latin typeface="Arial" charset="0"/>
                <a:cs typeface="Arial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altLang="pl-PL" sz="32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34290" indent="0">
              <a:buNone/>
            </a:pPr>
            <a:endParaRPr lang="pl-PL" altLang="pl-PL" sz="32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pl-PL" altLang="pl-PL" sz="2400" dirty="0">
                <a:solidFill>
                  <a:schemeClr val="tx1"/>
                </a:solidFill>
                <a:latin typeface="Arial" charset="0"/>
                <a:cs typeface="Arial" charset="0"/>
              </a:rPr>
              <a:t>So </a:t>
            </a:r>
            <a:r>
              <a:rPr lang="pl-PL" altLang="pl-PL" sz="2400" dirty="0" err="1">
                <a:solidFill>
                  <a:schemeClr val="tx1"/>
                </a:solidFill>
                <a:latin typeface="Arial" charset="0"/>
                <a:cs typeface="Arial" charset="0"/>
              </a:rPr>
              <a:t>get</a:t>
            </a:r>
            <a:r>
              <a:rPr lang="pl-PL" altLang="pl-PL" sz="24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pl-PL" altLang="pl-PL" sz="2400" dirty="0" err="1">
                <a:solidFill>
                  <a:schemeClr val="tx1"/>
                </a:solidFill>
                <a:latin typeface="Arial" charset="0"/>
                <a:cs typeface="Arial" charset="0"/>
              </a:rPr>
              <a:t>into</a:t>
            </a:r>
            <a:r>
              <a:rPr lang="pl-PL" altLang="pl-PL" sz="2400" dirty="0">
                <a:solidFill>
                  <a:schemeClr val="tx1"/>
                </a:solidFill>
                <a:latin typeface="Arial" charset="0"/>
                <a:cs typeface="Arial" charset="0"/>
              </a:rPr>
              <a:t> the </a:t>
            </a:r>
            <a:r>
              <a:rPr lang="pl-PL" altLang="pl-PL" sz="2400" dirty="0" err="1">
                <a:solidFill>
                  <a:schemeClr val="tx1"/>
                </a:solidFill>
                <a:latin typeface="Arial" charset="0"/>
                <a:cs typeface="Arial" charset="0"/>
              </a:rPr>
              <a:t>course</a:t>
            </a:r>
            <a:r>
              <a:rPr lang="pl-PL" altLang="pl-PL" sz="2400" dirty="0">
                <a:solidFill>
                  <a:schemeClr val="tx1"/>
                </a:solidFill>
                <a:latin typeface="Arial" charset="0"/>
                <a:cs typeface="Arial" charset="0"/>
              </a:rPr>
              <a:t>, go down and </a:t>
            </a:r>
            <a:r>
              <a:rPr lang="pl-PL" altLang="pl-PL" sz="2400" dirty="0" err="1">
                <a:solidFill>
                  <a:schemeClr val="tx1"/>
                </a:solidFill>
                <a:latin typeface="Arial" charset="0"/>
                <a:cs typeface="Arial" charset="0"/>
              </a:rPr>
              <a:t>see</a:t>
            </a:r>
            <a:r>
              <a:rPr lang="pl-PL" altLang="pl-PL" sz="2400" dirty="0">
                <a:solidFill>
                  <a:schemeClr val="tx1"/>
                </a:solidFill>
                <a:latin typeface="Arial" charset="0"/>
                <a:cs typeface="Arial" charset="0"/>
              </a:rPr>
              <a:t> the </a:t>
            </a:r>
            <a:r>
              <a:rPr lang="pl-PL" altLang="pl-PL" sz="2400" dirty="0" err="1">
                <a:solidFill>
                  <a:schemeClr val="tx1"/>
                </a:solidFill>
                <a:latin typeface="Arial" charset="0"/>
                <a:cs typeface="Arial" charset="0"/>
              </a:rPr>
              <a:t>description</a:t>
            </a:r>
            <a:r>
              <a:rPr lang="pl-PL" altLang="pl-PL" sz="2400" dirty="0">
                <a:solidFill>
                  <a:schemeClr val="tx1"/>
                </a:solidFill>
                <a:latin typeface="Arial" charset="0"/>
                <a:cs typeface="Arial" charset="0"/>
              </a:rPr>
              <a:t> of the </a:t>
            </a:r>
            <a:r>
              <a:rPr lang="pl-PL" altLang="pl-PL" sz="2400" dirty="0" err="1">
                <a:solidFill>
                  <a:schemeClr val="tx1"/>
                </a:solidFill>
                <a:latin typeface="Arial" charset="0"/>
                <a:cs typeface="Arial" charset="0"/>
              </a:rPr>
              <a:t>course</a:t>
            </a:r>
            <a:r>
              <a:rPr lang="pl-PL" altLang="pl-PL" sz="2400" dirty="0">
                <a:solidFill>
                  <a:schemeClr val="tx1"/>
                </a:solidFill>
                <a:latin typeface="Arial" charset="0"/>
                <a:cs typeface="Arial" charset="0"/>
              </a:rPr>
              <a:t>:</a:t>
            </a:r>
          </a:p>
          <a:p>
            <a:pPr marL="0" indent="0">
              <a:buNone/>
            </a:pPr>
            <a:endParaRPr lang="pl-PL" altLang="pl-PL" sz="2400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pl-PL" altLang="pl-PL" sz="2800" dirty="0">
              <a:latin typeface="Arial" charset="0"/>
              <a:cs typeface="Arial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19C12AC2-5C7F-4C5C-A6C8-EE7903EA0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2204864"/>
            <a:ext cx="5040560" cy="414520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11741DEB-41E6-44F5-88B8-E99A23EC71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82" y="4687797"/>
            <a:ext cx="8496300" cy="466725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:a16="http://schemas.microsoft.com/office/drawing/2014/main" id="{DC4F4379-4EDC-4939-BF8D-3060C8A1CD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4620" y="4011917"/>
            <a:ext cx="25146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4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7772400" cy="9017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>
                <a:solidFill>
                  <a:srgbClr val="990099"/>
                </a:solidFill>
              </a:rPr>
              <a:t>When courses start?</a:t>
            </a:r>
            <a:br>
              <a:rPr lang="pl-PL" dirty="0">
                <a:solidFill>
                  <a:srgbClr val="990099"/>
                </a:solidFill>
              </a:rPr>
            </a:br>
            <a:endParaRPr lang="pl-PL" dirty="0">
              <a:solidFill>
                <a:srgbClr val="990099"/>
              </a:solidFill>
            </a:endParaRPr>
          </a:p>
        </p:txBody>
      </p:sp>
      <p:sp>
        <p:nvSpPr>
          <p:cNvPr id="28675" name="Symbol zastępczy zawartości 3"/>
          <p:cNvSpPr>
            <a:spLocks noGrp="1"/>
          </p:cNvSpPr>
          <p:nvPr>
            <p:ph idx="1"/>
          </p:nvPr>
        </p:nvSpPr>
        <p:spPr>
          <a:xfrm>
            <a:off x="611560" y="1700808"/>
            <a:ext cx="7772400" cy="30963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Courses start on </a:t>
            </a:r>
            <a:r>
              <a:rPr lang="pl-PL" altLang="pl-PL" sz="40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8</a:t>
            </a:r>
            <a:r>
              <a:rPr lang="pl-PL" sz="4000" baseline="300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pl-PL" sz="40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pl-PL" sz="4000" dirty="0" err="1">
                <a:solidFill>
                  <a:srgbClr val="002060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October</a:t>
            </a:r>
            <a:r>
              <a:rPr lang="pl-PL" sz="4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buFont typeface="Wingdings 2" pitchFamily="18" charset="2"/>
              <a:buNone/>
            </a:pPr>
            <a:r>
              <a:rPr 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2025 (</a:t>
            </a:r>
            <a:r>
              <a:rPr lang="pl-PL" sz="40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Wednesday</a:t>
            </a:r>
            <a:r>
              <a:rPr 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) 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according to the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pl-PL" altLang="pl-PL" sz="40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final</a:t>
            </a:r>
            <a:r>
              <a:rPr lang="en-US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timetable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(</a:t>
            </a:r>
            <a:r>
              <a:rPr lang="pl-PL" altLang="pl-PL" sz="40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classrooms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) </a:t>
            </a:r>
            <a:r>
              <a:rPr lang="en-US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given at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the USOS system and </a:t>
            </a:r>
            <a:r>
              <a:rPr lang="pl-PL" altLang="pl-PL" sz="40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at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</a:p>
          <a:p>
            <a:pPr algn="ctr">
              <a:buFont typeface="Wingdings 2" pitchFamily="18" charset="2"/>
              <a:buNone/>
            </a:pP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www.sjo.pw.edu.pl</a:t>
            </a:r>
            <a:endParaRPr lang="pl-PL" altLang="pl-PL" sz="4400" dirty="0">
              <a:latin typeface="Arial" charset="0"/>
              <a:cs typeface="Arial" charset="0"/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684213" y="621048"/>
            <a:ext cx="7772400" cy="863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endParaRPr lang="pl-PL" sz="2600" dirty="0">
              <a:latin typeface="+mn-lt"/>
              <a:cs typeface="+mn-cs"/>
            </a:endParaRPr>
          </a:p>
        </p:txBody>
      </p:sp>
      <p:sp>
        <p:nvSpPr>
          <p:cNvPr id="7" name="Rectangle 31"/>
          <p:cNvSpPr txBox="1">
            <a:spLocks noChangeArrowheads="1"/>
          </p:cNvSpPr>
          <p:nvPr/>
        </p:nvSpPr>
        <p:spPr bwMode="auto">
          <a:xfrm>
            <a:off x="684213" y="494188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91440" anchor="b">
            <a:normAutofit fontScale="90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4000" dirty="0" err="1">
                <a:solidFill>
                  <a:srgbClr val="000099"/>
                </a:solidFill>
                <a:latin typeface="+mj-lt"/>
                <a:ea typeface="+mj-ea"/>
                <a:cs typeface="+mj-cs"/>
              </a:rPr>
              <a:t>You</a:t>
            </a:r>
            <a:r>
              <a:rPr lang="pl-PL" sz="400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000" dirty="0" err="1">
                <a:solidFill>
                  <a:srgbClr val="000099"/>
                </a:solidFill>
                <a:latin typeface="+mj-lt"/>
                <a:ea typeface="+mj-ea"/>
                <a:cs typeface="+mj-cs"/>
              </a:rPr>
              <a:t>can</a:t>
            </a:r>
            <a:r>
              <a:rPr lang="pl-PL" sz="400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000" dirty="0" err="1">
                <a:solidFill>
                  <a:srgbClr val="000099"/>
                </a:solidFill>
                <a:latin typeface="+mj-lt"/>
                <a:ea typeface="+mj-ea"/>
                <a:cs typeface="+mj-cs"/>
              </a:rPr>
              <a:t>get</a:t>
            </a:r>
            <a:r>
              <a:rPr lang="pl-PL" sz="400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 2/4 ECTS!</a:t>
            </a:r>
            <a:b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pl-PL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Podstawa">
  <a:themeElements>
    <a:clrScheme name="Podstawa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Podstawa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odstawa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TM03457444[[fn=Podstawa]]</Template>
  <TotalTime>200</TotalTime>
  <Words>252</Words>
  <Application>Microsoft Office PowerPoint</Application>
  <PresentationFormat>Pokaz na ekranie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Calibri</vt:lpstr>
      <vt:lpstr>Corbel</vt:lpstr>
      <vt:lpstr>Times New Roman</vt:lpstr>
      <vt:lpstr>Wingdings</vt:lpstr>
      <vt:lpstr>Wingdings 2</vt:lpstr>
      <vt:lpstr>Podstawa</vt:lpstr>
      <vt:lpstr>What and for who?</vt:lpstr>
      <vt:lpstr>What and for who?</vt:lpstr>
      <vt:lpstr>What is my level?</vt:lpstr>
      <vt:lpstr>How to register?</vt:lpstr>
      <vt:lpstr>When courses start?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Polish language courses</dc:title>
  <dc:creator>Marta</dc:creator>
  <cp:lastModifiedBy>Szpak Marta</cp:lastModifiedBy>
  <cp:revision>13</cp:revision>
  <dcterms:created xsi:type="dcterms:W3CDTF">2020-10-15T15:14:37Z</dcterms:created>
  <dcterms:modified xsi:type="dcterms:W3CDTF">2025-09-08T13:11:04Z</dcterms:modified>
</cp:coreProperties>
</file>